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04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33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32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75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72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84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33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04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03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85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2B42-74AB-4376-8A5F-C89936BB4EA8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CFD19-C83A-46A4-AC91-11E3657CC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37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6603"/>
            <a:ext cx="6659199" cy="516652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07"/>
            <a:ext cx="6858000" cy="415187"/>
          </a:xfrm>
          <a:prstGeom prst="rect">
            <a:avLst/>
          </a:prstGeom>
        </p:spPr>
      </p:pic>
      <p:sp>
        <p:nvSpPr>
          <p:cNvPr id="15" name="テキスト ボックス 3"/>
          <p:cNvSpPr txBox="1"/>
          <p:nvPr/>
        </p:nvSpPr>
        <p:spPr>
          <a:xfrm>
            <a:off x="0" y="528314"/>
            <a:ext cx="1866654" cy="8903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4400" kern="100" spc="-110" dirty="0" smtClean="0">
                <a:effectLst/>
                <a:latin typeface="HGS創英角ﾎﾟｯﾌﾟ体" panose="040B0A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3/5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altLang="en-US" sz="4000" kern="100" spc="-110" dirty="0">
                <a:latin typeface="HGS創英角ﾎﾟｯﾌﾟ体" panose="040B0A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lang="ja-JP" altLang="en-US" sz="4000" kern="100" spc="-110" dirty="0" smtClean="0">
                <a:latin typeface="HGS創英角ﾎﾟｯﾌﾟ体" panose="040B0A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ja-JP" sz="1800" kern="100" spc="-110" dirty="0" smtClean="0">
                <a:effectLst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sz="1800" kern="100" spc="-110" dirty="0">
                <a:effectLst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日）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1" name="図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3475629">
            <a:off x="5753107" y="1037607"/>
            <a:ext cx="658290" cy="110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グループ化 13"/>
          <p:cNvGrpSpPr/>
          <p:nvPr/>
        </p:nvGrpSpPr>
        <p:grpSpPr>
          <a:xfrm>
            <a:off x="1698779" y="574162"/>
            <a:ext cx="5092000" cy="950262"/>
            <a:chOff x="1150996" y="738462"/>
            <a:chExt cx="5092000" cy="950262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1251650" y="738462"/>
              <a:ext cx="4749100" cy="998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1251650" y="1484623"/>
              <a:ext cx="4749100" cy="2041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1150996" y="838292"/>
              <a:ext cx="509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健康フェスティバル開催</a:t>
              </a:r>
              <a:r>
                <a:rPr lang="en-US" altLang="ja-JP" sz="36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!!</a:t>
              </a:r>
              <a:endPara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9303" y="2344271"/>
            <a:ext cx="5932173" cy="4684489"/>
          </a:xfrm>
          <a:ln w="28575">
            <a:noFill/>
            <a:prstDash val="sysDot"/>
          </a:ln>
        </p:spPr>
        <p:txBody>
          <a:bodyPr>
            <a:normAutofit fontScale="85000" lnSpcReduction="20000"/>
          </a:bodyPr>
          <a:lstStyle/>
          <a:p>
            <a:pPr algn="l"/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★健康づくりウォーキング（小雨決行）</a:t>
            </a:r>
            <a:r>
              <a:rPr kumimoji="1" lang="en-US" altLang="ja-JP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	</a:t>
            </a:r>
            <a:r>
              <a:rPr kumimoji="1" lang="en-US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3K</a:t>
            </a: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</a:t>
            </a:r>
            <a:r>
              <a:rPr kumimoji="1" lang="en-US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5K</a:t>
            </a: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コース</a:t>
            </a:r>
            <a:r>
              <a:rPr kumimoji="1"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9</a:t>
            </a: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00</a:t>
            </a: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</a:t>
            </a:r>
            <a:r>
              <a:rPr lang="en-US" altLang="ja-JP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10</a:t>
            </a: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</a:t>
            </a:r>
          </a:p>
          <a:p>
            <a:pPr algn="l">
              <a:lnSpc>
                <a:spcPts val="1000"/>
              </a:lnSpc>
            </a:pPr>
            <a:r>
              <a:rPr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参加者へタオル進呈　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※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小雨時は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3K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コースのみで実施。雨具の準備をお願いします。　　　　　　　　　　　　　　</a:t>
            </a:r>
            <a:endParaRPr lang="en-US" altLang="ja-JP" sz="13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申込書を、</a:t>
            </a:r>
            <a:r>
              <a:rPr lang="en-US" altLang="ja-JP" sz="13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</a:t>
            </a:r>
            <a:r>
              <a:rPr lang="ja-JP" altLang="en-US" sz="13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</a:t>
            </a:r>
            <a:r>
              <a:rPr lang="en-US" altLang="ja-JP" sz="13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24</a:t>
            </a:r>
            <a:r>
              <a:rPr lang="ja-JP" altLang="en-US" sz="13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日（金）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までに振興会事務局へ提出をお願いします。振興会ポストに投</a:t>
            </a:r>
            <a:endParaRPr lang="en-US" altLang="ja-JP" sz="13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函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頂いても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結構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です。</a:t>
            </a:r>
            <a:endParaRPr lang="en-US" altLang="ja-JP" sz="13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>
              <a:lnSpc>
                <a:spcPts val="1700"/>
              </a:lnSpc>
            </a:pPr>
            <a:r>
              <a:rPr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★</a:t>
            </a: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健康</a:t>
            </a:r>
            <a:r>
              <a:rPr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講座　</a:t>
            </a: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ヤクルト出張講座</a:t>
            </a:r>
            <a:r>
              <a:rPr lang="en-US" altLang="ja-JP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		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10</a:t>
            </a: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30</a:t>
            </a: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</a:t>
            </a:r>
            <a:r>
              <a:rPr lang="en-US" altLang="ja-JP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11</a:t>
            </a: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30</a:t>
            </a:r>
          </a:p>
          <a:p>
            <a:pPr algn="l">
              <a:lnSpc>
                <a:spcPts val="1000"/>
              </a:lnSpc>
            </a:pP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ウン知育教室　　ウンチは健康のバロメーター！</a:t>
            </a:r>
            <a:endParaRPr kumimoji="1" lang="en-US" altLang="ja-JP" sz="13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理化学研究所のウンチ博士（辦野義己先生）考案のウンチと健康の関わりを学びます。</a:t>
            </a:r>
            <a:endParaRPr lang="en-US" altLang="ja-JP" sz="13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「出すこと」を楽しく考えましょう。　プレゼントあり！</a:t>
            </a:r>
            <a:endParaRPr kumimoji="1" lang="en-US" altLang="ja-JP" sz="13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>
              <a:lnSpc>
                <a:spcPts val="1700"/>
              </a:lnSpc>
            </a:pP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★</a:t>
            </a: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健康相談コーナー</a:t>
            </a: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久留米市保健所精神保健チーム</a:t>
            </a: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9</a:t>
            </a:r>
            <a:r>
              <a:rPr kumimoji="1"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</a:t>
            </a:r>
            <a:r>
              <a:rPr lang="en-US" altLang="ja-JP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２：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00</a:t>
            </a:r>
          </a:p>
          <a:p>
            <a:pPr algn="l">
              <a:lnSpc>
                <a:spcPts val="1700"/>
              </a:lnSpc>
            </a:pPr>
            <a:r>
              <a:rPr lang="ja-JP" altLang="en-US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★</a:t>
            </a:r>
            <a:r>
              <a:rPr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お楽しみ抽選会　</a:t>
            </a: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ハズレなし　（受付</a:t>
            </a:r>
            <a:r>
              <a:rPr lang="en-US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8</a:t>
            </a: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45</a:t>
            </a: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</a:t>
            </a:r>
            <a:r>
              <a:rPr lang="en-US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10</a:t>
            </a: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30</a:t>
            </a: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　　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11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45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12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15</a:t>
            </a:r>
          </a:p>
          <a:p>
            <a:pPr algn="l">
              <a:lnSpc>
                <a:spcPts val="1000"/>
              </a:lnSpc>
            </a:pP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受付にて抽選券をお渡しします。</a:t>
            </a:r>
            <a:r>
              <a:rPr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  <a:endParaRPr lang="en-US" altLang="ja-JP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>
              <a:lnSpc>
                <a:spcPts val="1700"/>
              </a:lnSpc>
            </a:pP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★みんなの作品展示・販売</a:t>
            </a: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	</a:t>
            </a:r>
            <a:r>
              <a:rPr kumimoji="1" lang="en-US" altLang="ja-JP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8</a:t>
            </a:r>
            <a:r>
              <a:rPr kumimoji="1" lang="ja-JP" altLang="en-US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：</a:t>
            </a:r>
            <a:r>
              <a:rPr kumimoji="1" lang="en-US" altLang="ja-JP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45</a:t>
            </a:r>
            <a:r>
              <a:rPr kumimoji="1" lang="ja-JP" altLang="en-US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～</a:t>
            </a:r>
            <a:r>
              <a:rPr kumimoji="1" lang="en-US" altLang="ja-JP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12</a:t>
            </a:r>
            <a:r>
              <a:rPr kumimoji="1" lang="ja-JP" altLang="en-US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：</a:t>
            </a:r>
            <a:r>
              <a:rPr kumimoji="1" lang="en-US" altLang="ja-JP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30</a:t>
            </a:r>
          </a:p>
          <a:p>
            <a:pPr algn="l"/>
            <a:r>
              <a:rPr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出店・出展者募集します。</a:t>
            </a:r>
            <a:r>
              <a:rPr lang="en-US" altLang="ja-JP" sz="13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</a:t>
            </a:r>
            <a:r>
              <a:rPr lang="ja-JP" altLang="en-US" sz="13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月</a:t>
            </a:r>
            <a:r>
              <a:rPr lang="en-US" altLang="ja-JP" sz="13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24</a:t>
            </a:r>
            <a:r>
              <a:rPr lang="ja-JP" altLang="en-US" sz="13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日</a:t>
            </a:r>
            <a:r>
              <a:rPr lang="en-US" altLang="ja-JP" sz="13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(</a:t>
            </a:r>
            <a:r>
              <a:rPr lang="ja-JP" altLang="en-US" sz="13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金）</a:t>
            </a:r>
            <a:r>
              <a:rPr lang="ja-JP" altLang="en-US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までに振興会事務局へご連絡下さい。</a:t>
            </a:r>
            <a:endParaRPr lang="en-US" altLang="ja-JP" sz="13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>
              <a:lnSpc>
                <a:spcPts val="1700"/>
              </a:lnSpc>
            </a:pPr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★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販売コーナー　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格安にて販売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kumimoji="1" lang="en-US" altLang="ja-JP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10</a:t>
            </a:r>
            <a:r>
              <a:rPr kumimoji="1" lang="ja-JP" altLang="en-US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：</a:t>
            </a:r>
            <a:r>
              <a:rPr kumimoji="1" lang="en-US" altLang="ja-JP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30</a:t>
            </a:r>
            <a:r>
              <a:rPr kumimoji="1" lang="ja-JP" altLang="en-US" sz="13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～売り切れまで</a:t>
            </a:r>
            <a:endParaRPr kumimoji="1" lang="en-US" altLang="ja-JP" sz="13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r>
              <a:rPr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 みかん</a:t>
            </a:r>
            <a:endParaRPr lang="en-US" altLang="ja-JP" sz="14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r>
              <a:rPr kumimoji="1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 アスパラガス　　　　　　　  いちご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パック</a:t>
            </a:r>
            <a:endParaRPr kumimoji="1" lang="en-US" altLang="ja-JP" sz="14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r>
              <a:rPr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 </a:t>
            </a:r>
            <a:r>
              <a:rPr lang="ja-JP" altLang="en-US" sz="1400" dirty="0" err="1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ぱん</a:t>
            </a:r>
            <a:endParaRPr lang="en-US" altLang="ja-JP" sz="14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（クロワッサン・あんぱん・メロンパンなど）</a:t>
            </a:r>
            <a:endParaRPr lang="en-US" altLang="ja-JP" sz="12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endParaRPr lang="en-US" altLang="ja-JP" sz="12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endParaRPr lang="en-US" altLang="ja-JP" sz="12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endParaRPr lang="en-US" altLang="ja-JP" sz="12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endParaRPr kumimoji="1" lang="en-US" altLang="ja-JP" sz="12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endParaRPr lang="en-US" altLang="ja-JP" sz="12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l"/>
            <a:endParaRPr kumimoji="1" lang="ja-JP" altLang="en-US" sz="12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94278" y="1522727"/>
            <a:ext cx="5269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時間　</a:t>
            </a:r>
            <a:r>
              <a:rPr kumimoji="1" lang="en-US" altLang="ja-JP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8</a:t>
            </a: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時</a:t>
            </a:r>
            <a:r>
              <a:rPr kumimoji="1" lang="en-US" altLang="ja-JP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45</a:t>
            </a: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分（ウォーキング受付開始）～</a:t>
            </a:r>
            <a:r>
              <a:rPr kumimoji="1" lang="en-US" altLang="ja-JP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12</a:t>
            </a: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時</a:t>
            </a:r>
            <a:r>
              <a:rPr kumimoji="1" lang="en-US" altLang="ja-JP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30</a:t>
            </a: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分</a:t>
            </a:r>
            <a:endParaRPr kumimoji="1" lang="en-US" altLang="ja-JP" sz="16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場所　下田校区コミュニティセンター</a:t>
            </a:r>
            <a:endParaRPr kumimoji="1" lang="ja-JP" altLang="en-US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697793" y="6054103"/>
            <a:ext cx="794026" cy="649771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100</a:t>
            </a: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　円</a:t>
            </a:r>
            <a:endParaRPr kumimoji="1" lang="ja-JP" altLang="en-US" sz="1200" b="1" dirty="0">
              <a:solidFill>
                <a:schemeClr val="tx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2811839" y="6054103"/>
            <a:ext cx="794026" cy="649771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ja-JP" sz="1200" b="1" dirty="0">
                <a:solidFill>
                  <a:schemeClr val="tx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5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00</a:t>
            </a: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　円</a:t>
            </a:r>
            <a:endParaRPr kumimoji="1" lang="ja-JP" altLang="en-US" sz="1200" b="1" dirty="0">
              <a:solidFill>
                <a:schemeClr val="tx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4925885" y="5868130"/>
            <a:ext cx="1864894" cy="1531072"/>
            <a:chOff x="4878168" y="5869495"/>
            <a:chExt cx="1864894" cy="1531072"/>
          </a:xfrm>
        </p:grpSpPr>
        <p:sp>
          <p:nvSpPr>
            <p:cNvPr id="22" name="雲 21"/>
            <p:cNvSpPr/>
            <p:nvPr/>
          </p:nvSpPr>
          <p:spPr>
            <a:xfrm>
              <a:off x="4878168" y="5869495"/>
              <a:ext cx="1864894" cy="1531072"/>
            </a:xfrm>
            <a:prstGeom prst="clou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302352" y="6054695"/>
              <a:ext cx="1179094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11</a:t>
              </a:r>
              <a:r>
                <a:rPr lang="ja-JP" altLang="en-US" sz="1600" dirty="0"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：</a:t>
              </a:r>
              <a:r>
                <a:rPr lang="en-US" altLang="ja-JP" sz="1600" dirty="0"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30</a:t>
              </a:r>
              <a:r>
                <a:rPr lang="ja-JP" altLang="en-US" sz="1600" dirty="0"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～</a:t>
              </a:r>
            </a:p>
            <a:p>
              <a:r>
                <a:rPr kumimoji="1" lang="ja-JP" altLang="en-US" sz="1600" dirty="0" smtClean="0"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薬膳料理</a:t>
              </a:r>
              <a:r>
                <a:rPr kumimoji="1" lang="ja-JP" altLang="en-US" sz="1400" dirty="0" smtClean="0"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　</a:t>
              </a:r>
              <a:endPara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endParaRPr>
            </a:p>
            <a:p>
              <a:r>
                <a:rPr kumimoji="1" lang="ja-JP" altLang="en-US" sz="1600" dirty="0" smtClean="0"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無料配食</a:t>
              </a:r>
              <a:endPara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endParaRPr>
            </a:p>
            <a:p>
              <a:r>
                <a:rPr lang="en-US" altLang="ja-JP" sz="1400" dirty="0" smtClean="0"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100</a:t>
              </a:r>
              <a:r>
                <a:rPr lang="ja-JP" altLang="en-US" sz="1400" dirty="0" smtClean="0"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食限定</a:t>
              </a:r>
              <a:endParaRPr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endParaRPr>
            </a:p>
          </p:txBody>
        </p:sp>
      </p:grpSp>
      <p:cxnSp>
        <p:nvCxnSpPr>
          <p:cNvPr id="26" name="直線コネクタ 25"/>
          <p:cNvCxnSpPr/>
          <p:nvPr/>
        </p:nvCxnSpPr>
        <p:spPr>
          <a:xfrm>
            <a:off x="302705" y="7263126"/>
            <a:ext cx="6252587" cy="0"/>
          </a:xfrm>
          <a:prstGeom prst="line">
            <a:avLst/>
          </a:prstGeom>
          <a:ln w="12700">
            <a:prstDash val="dash"/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52203" y="7339274"/>
            <a:ext cx="223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ウォーキングお申込書</a:t>
            </a:r>
            <a:endParaRPr kumimoji="1" lang="ja-JP" altLang="en-US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67932"/>
              </p:ext>
            </p:extLst>
          </p:nvPr>
        </p:nvGraphicFramePr>
        <p:xfrm>
          <a:off x="535396" y="7726148"/>
          <a:ext cx="5826080" cy="1750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950"/>
                <a:gridCol w="941696"/>
                <a:gridCol w="1806914"/>
                <a:gridCol w="1456520"/>
              </a:tblGrid>
              <a:tr h="4158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お名前</a:t>
                      </a:r>
                      <a:endParaRPr kumimoji="1" lang="ja-JP" altLang="en-US" dirty="0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コース</a:t>
                      </a:r>
                      <a:endParaRPr kumimoji="1" lang="en-US" altLang="ja-JP" dirty="0" smtClean="0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  <a:p>
                      <a:pPr algn="ctr"/>
                      <a:r>
                        <a:rPr kumimoji="1" lang="en-US" altLang="ja-JP" dirty="0" smtClean="0"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3K</a:t>
                      </a:r>
                      <a:r>
                        <a:rPr kumimoji="1" lang="ja-JP" altLang="en-US" dirty="0" smtClean="0"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5K</a:t>
                      </a:r>
                      <a:endParaRPr kumimoji="1" lang="ja-JP" altLang="en-US" dirty="0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住　　所</a:t>
                      </a:r>
                      <a:endParaRPr kumimoji="1" lang="ja-JP" altLang="en-US" dirty="0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電話番号</a:t>
                      </a:r>
                      <a:endParaRPr kumimoji="1" lang="ja-JP" altLang="en-US" dirty="0"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2837494" y="9525022"/>
            <a:ext cx="3643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下田校区まちづくり振興会　☎５５－２４１５</a:t>
            </a:r>
            <a:endParaRPr kumimoji="1" lang="ja-JP" altLang="en-US" sz="14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2" name="円形吹き出し 11"/>
          <p:cNvSpPr/>
          <p:nvPr/>
        </p:nvSpPr>
        <p:spPr>
          <a:xfrm rot="2928833">
            <a:off x="5421651" y="4262359"/>
            <a:ext cx="1224340" cy="940348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5,000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円相当の肉が当たる</a:t>
            </a: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!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7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42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AR P丸ゴシック体M</vt:lpstr>
      <vt:lpstr>AR P明朝体U</vt:lpstr>
      <vt:lpstr>AR丸ゴシック体M</vt:lpstr>
      <vt:lpstr>HGP創英角ﾎﾟｯﾌﾟ体</vt:lpstr>
      <vt:lpstr>HGS創英角ﾎﾟｯﾌﾟ体</vt:lpstr>
      <vt:lpstr>ＭＳ Ｐゴシック</vt:lpstr>
      <vt:lpstr>ＭＳ 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shimoda</dc:creator>
  <cp:lastModifiedBy>shimoda</cp:lastModifiedBy>
  <cp:revision>49</cp:revision>
  <cp:lastPrinted>2017-02-08T06:31:35Z</cp:lastPrinted>
  <dcterms:created xsi:type="dcterms:W3CDTF">2017-01-31T04:04:52Z</dcterms:created>
  <dcterms:modified xsi:type="dcterms:W3CDTF">2017-02-14T00:41:21Z</dcterms:modified>
</cp:coreProperties>
</file>